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0" r:id="rId2"/>
    <p:sldId id="257" r:id="rId3"/>
    <p:sldId id="282" r:id="rId4"/>
    <p:sldId id="285" r:id="rId5"/>
    <p:sldId id="284" r:id="rId6"/>
    <p:sldId id="287" r:id="rId7"/>
    <p:sldId id="288" r:id="rId8"/>
    <p:sldId id="289" r:id="rId9"/>
    <p:sldId id="290" r:id="rId10"/>
    <p:sldId id="291" r:id="rId11"/>
    <p:sldId id="286" r:id="rId12"/>
    <p:sldId id="292" r:id="rId13"/>
    <p:sldId id="293" r:id="rId14"/>
    <p:sldId id="294" r:id="rId15"/>
    <p:sldId id="319" r:id="rId16"/>
    <p:sldId id="295" r:id="rId17"/>
    <p:sldId id="300" r:id="rId18"/>
    <p:sldId id="301" r:id="rId19"/>
    <p:sldId id="302" r:id="rId20"/>
    <p:sldId id="303" r:id="rId21"/>
    <p:sldId id="304" r:id="rId22"/>
    <p:sldId id="297" r:id="rId23"/>
    <p:sldId id="259" r:id="rId24"/>
    <p:sldId id="305" r:id="rId25"/>
    <p:sldId id="306" r:id="rId26"/>
    <p:sldId id="317" r:id="rId27"/>
    <p:sldId id="298" r:id="rId28"/>
    <p:sldId id="307" r:id="rId29"/>
    <p:sldId id="308" r:id="rId30"/>
    <p:sldId id="309" r:id="rId31"/>
    <p:sldId id="310" r:id="rId32"/>
    <p:sldId id="314" r:id="rId33"/>
    <p:sldId id="311" r:id="rId34"/>
    <p:sldId id="315" r:id="rId35"/>
    <p:sldId id="312" r:id="rId36"/>
    <p:sldId id="316" r:id="rId37"/>
    <p:sldId id="313" r:id="rId38"/>
    <p:sldId id="318" r:id="rId39"/>
    <p:sldId id="271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F4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27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3E996AB-07F9-4C96-9990-6331035C322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169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ED2E4-8A53-470A-B051-BD9EC679CC8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LY TU TRONG COLLEGE</a:t>
            </a:r>
            <a:endParaRPr 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0" y="3048000"/>
            <a:ext cx="9144000" cy="6858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-972"/>
              </a:avLst>
            </a:prstTxWarp>
          </a:bodyPr>
          <a:lstStyle/>
          <a:p>
            <a:r>
              <a:rPr lang="en-US" sz="4000" kern="10" spc="-40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Georgia"/>
              </a:rPr>
              <a:t>ENGLISH    DEPARTMENT</a:t>
            </a:r>
            <a:endParaRPr lang="en-US" sz="4000" kern="10" spc="-40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Georgia"/>
            </a:endParaRP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0" y="3810000"/>
            <a:ext cx="9448800" cy="998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>
                <a:lumMod val="95000"/>
              </a:schemeClr>
            </a:outerShdw>
          </a:effectLst>
          <a:scene3d>
            <a:camera prst="orthographicFront"/>
            <a:lightRig rig="glow" dir="t"/>
          </a:scene3d>
          <a:sp3d extrusionH="76200" contourW="12700" prstMaterial="dkEdge"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txBody>
          <a:bodyPr>
            <a:no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n-US" sz="4800" b="1" u="sng" dirty="0">
                <a:latin typeface="Times New Roman" pitchFamily="18" charset="0"/>
                <a:cs typeface="Times New Roman" pitchFamily="18" charset="0"/>
              </a:rPr>
              <a:t>Teacher’s name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en-US" sz="48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VÕ THỊ HỒNG LAN</a:t>
            </a:r>
            <a:endParaRPr lang="en-US" sz="4800" b="1" dirty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4"/>
          <a:srcRect l="39679" t="8653" r="38205" b="40459"/>
          <a:stretch>
            <a:fillRect/>
          </a:stretch>
        </p:blipFill>
        <p:spPr bwMode="auto">
          <a:xfrm>
            <a:off x="3213100" y="685800"/>
            <a:ext cx="2717800" cy="1972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463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  <p:bldP spid="3076" grpId="0" animBg="1"/>
      <p:bldP spid="308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5169" y="1752600"/>
            <a:ext cx="2209800" cy="1012825"/>
          </a:xfrm>
        </p:spPr>
        <p:txBody>
          <a:bodyPr>
            <a:normAutofit/>
          </a:bodyPr>
          <a:lstStyle/>
          <a:p>
            <a:r>
              <a:rPr lang="en-US" b="1" dirty="0"/>
              <a:t>UNIT </a:t>
            </a:r>
            <a:r>
              <a:rPr lang="en-US" b="1" dirty="0" smtClean="0"/>
              <a:t>2A</a:t>
            </a:r>
            <a:endParaRPr lang="en-US" b="1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79131" y="2895600"/>
            <a:ext cx="9144000" cy="838200"/>
          </a:xfrm>
        </p:spPr>
        <p:txBody>
          <a:bodyPr>
            <a:normAutofit fontScale="85000" lnSpcReduction="20000"/>
          </a:bodyPr>
          <a:lstStyle/>
          <a:p>
            <a:r>
              <a:rPr lang="en-US" sz="6600" dirty="0" smtClean="0">
                <a:solidFill>
                  <a:srgbClr val="FF0000"/>
                </a:solidFill>
                <a:latin typeface="Algerian" pitchFamily="82" charset="0"/>
              </a:rPr>
              <a:t>RIGHT PLACE - WRONG PERSON</a:t>
            </a:r>
            <a:endParaRPr lang="en-US" sz="66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45831" y="35814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</a:t>
            </a:r>
            <a:r>
              <a:rPr lang="en-US" sz="4400" b="1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. </a:t>
            </a:r>
            <a:r>
              <a:rPr lang="en-US" sz="44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READING AND SPEAKING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518746" y="51054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Page 15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0" y="1524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AMERICAN ENGLISH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FILES 2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 build="p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READ IN PAIRS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7244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3810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JOE’S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47244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LAURA’S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17533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>
            <a:off x="60967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LISTEN TO 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THE TAPE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8006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JOE’S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48125" t="11000" r="11250" b="13000"/>
          <a:stretch>
            <a:fillRect/>
          </a:stretch>
        </p:blipFill>
        <p:spPr bwMode="auto">
          <a:xfrm>
            <a:off x="2895600" y="-2345"/>
            <a:ext cx="6248400" cy="6860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LISTEN TO 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THE TAPE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8006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LAURA’S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14000"/>
          <a:stretch>
            <a:fillRect/>
          </a:stretch>
        </p:blipFill>
        <p:spPr bwMode="auto">
          <a:xfrm>
            <a:off x="3157918" y="0"/>
            <a:ext cx="598608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/>
          <a:srcRect l="48125" t="27065" r="27599" b="61961"/>
          <a:stretch>
            <a:fillRect/>
          </a:stretch>
        </p:blipFill>
        <p:spPr bwMode="auto">
          <a:xfrm>
            <a:off x="0" y="4038600"/>
            <a:ext cx="574430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3200400" y="5105400"/>
            <a:ext cx="2362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/>
          <a:srcRect l="48125" t="27065" r="27599" b="61961"/>
          <a:stretch>
            <a:fillRect/>
          </a:stretch>
        </p:blipFill>
        <p:spPr bwMode="auto">
          <a:xfrm>
            <a:off x="0" y="4038600"/>
            <a:ext cx="6629400" cy="1758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3124200" y="5638800"/>
            <a:ext cx="2362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EXPENSIVE HOTELS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/>
          <a:srcRect l="48125" t="44310" r="28590" b="43389"/>
          <a:stretch>
            <a:fillRect/>
          </a:stretch>
        </p:blipFill>
        <p:spPr bwMode="auto">
          <a:xfrm>
            <a:off x="1066800" y="4038600"/>
            <a:ext cx="6705600" cy="2078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4495800" y="5638800"/>
            <a:ext cx="2895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600200" y="6019800"/>
            <a:ext cx="2362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EXPENSIVE HOTELS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BEAUTIFUL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 l="48125" t="63364" r="11250" b="29039"/>
          <a:stretch>
            <a:fillRect/>
          </a:stretch>
        </p:blipFill>
        <p:spPr bwMode="auto">
          <a:xfrm>
            <a:off x="1" y="3886200"/>
            <a:ext cx="9143999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2895600" y="4876800"/>
            <a:ext cx="29718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EXPENSIVE HOTELS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BEAUTIFUL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7215812" y="2895600"/>
            <a:ext cx="1928188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NOT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KNOW MIA WELL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45637" r="11250" b="35792"/>
          <a:stretch>
            <a:fillRect/>
          </a:stretch>
        </p:blipFill>
        <p:spPr bwMode="auto">
          <a:xfrm>
            <a:off x="609599" y="3886200"/>
            <a:ext cx="852054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2514600" y="5768008"/>
            <a:ext cx="60960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990600" y="6029740"/>
            <a:ext cx="2514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50733"/>
          <a:stretch>
            <a:fillRect/>
          </a:stretch>
        </p:blipFill>
        <p:spPr bwMode="auto">
          <a:xfrm>
            <a:off x="152400" y="3962400"/>
            <a:ext cx="71084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5" name="Straight Connector 24"/>
          <p:cNvCxnSpPr/>
          <p:nvPr/>
        </p:nvCxnSpPr>
        <p:spPr>
          <a:xfrm>
            <a:off x="1219200" y="5486400"/>
            <a:ext cx="20574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50733"/>
          <a:stretch>
            <a:fillRect/>
          </a:stretch>
        </p:blipFill>
        <p:spPr bwMode="auto">
          <a:xfrm>
            <a:off x="152400" y="3962400"/>
            <a:ext cx="71084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Straight Connector 20"/>
          <p:cNvCxnSpPr/>
          <p:nvPr/>
        </p:nvCxnSpPr>
        <p:spPr>
          <a:xfrm>
            <a:off x="1524000" y="5105400"/>
            <a:ext cx="20574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124200" y="6132444"/>
            <a:ext cx="15240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81000" y="6477000"/>
            <a:ext cx="609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SMALL HOUSE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50733"/>
          <a:stretch>
            <a:fillRect/>
          </a:stretch>
        </p:blipFill>
        <p:spPr bwMode="auto">
          <a:xfrm>
            <a:off x="152400" y="3962400"/>
            <a:ext cx="71084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3" name="Straight Connector 22"/>
          <p:cNvCxnSpPr/>
          <p:nvPr/>
        </p:nvCxnSpPr>
        <p:spPr>
          <a:xfrm>
            <a:off x="304800" y="5791200"/>
            <a:ext cx="12954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SMALL HOUSE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PERFECT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48633" r="12055" b="29833"/>
          <a:stretch>
            <a:fillRect/>
          </a:stretch>
        </p:blipFill>
        <p:spPr bwMode="auto">
          <a:xfrm>
            <a:off x="228600" y="3886200"/>
            <a:ext cx="6934200" cy="2985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Straight Connector 20"/>
          <p:cNvCxnSpPr/>
          <p:nvPr/>
        </p:nvCxnSpPr>
        <p:spPr>
          <a:xfrm>
            <a:off x="2895600" y="4267200"/>
            <a:ext cx="2133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SMALL HOUSE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PERFECT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48633" r="12055" b="29833"/>
          <a:stretch>
            <a:fillRect/>
          </a:stretch>
        </p:blipFill>
        <p:spPr bwMode="auto">
          <a:xfrm>
            <a:off x="228600" y="3886200"/>
            <a:ext cx="6934200" cy="2985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Straight Connector 20"/>
          <p:cNvCxnSpPr/>
          <p:nvPr/>
        </p:nvCxnSpPr>
        <p:spPr>
          <a:xfrm>
            <a:off x="3276600" y="4648200"/>
            <a:ext cx="1752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7239000" y="29718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LINDA WAS CHEAP.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858000" cy="8382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II. ANSWER THE QUESTIONS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6858000" y="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4876800" y="1447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to Thailand.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0" y="1219200"/>
          <a:ext cx="9144000" cy="5468583"/>
        </p:xfrm>
        <a:graphic>
          <a:graphicData uri="http://schemas.openxmlformats.org/drawingml/2006/table">
            <a:tbl>
              <a:tblPr/>
              <a:tblGrid>
                <a:gridCol w="4456603"/>
                <a:gridCol w="4687397"/>
              </a:tblGrid>
              <a:tr h="1066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1.Where did Joe go on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 Who did he go with?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3. Where did he stay?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4. What was the weather like?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5. Why didn’t he enjoy the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1" name="Rectangle 5"/>
          <p:cNvSpPr txBox="1">
            <a:spLocks noChangeArrowheads="1"/>
          </p:cNvSpPr>
          <p:nvPr/>
        </p:nvSpPr>
        <p:spPr>
          <a:xfrm>
            <a:off x="4876800" y="24384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with his girlfriend, Mia.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2" name="Rectangle 5"/>
          <p:cNvSpPr txBox="1">
            <a:spLocks noChangeArrowheads="1"/>
          </p:cNvSpPr>
          <p:nvPr/>
        </p:nvSpPr>
        <p:spPr>
          <a:xfrm>
            <a:off x="4724400" y="35052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stayed in expensive hotels.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3" name="Rectangle 5"/>
          <p:cNvSpPr txBox="1">
            <a:spLocks noChangeArrowheads="1"/>
          </p:cNvSpPr>
          <p:nvPr/>
        </p:nvSpPr>
        <p:spPr>
          <a:xfrm>
            <a:off x="4419600" y="4419600"/>
            <a:ext cx="4724400" cy="838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The weather was beautiful.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4" name="Rectangle 5"/>
          <p:cNvSpPr txBox="1">
            <a:spLocks noChangeArrowheads="1"/>
          </p:cNvSpPr>
          <p:nvPr/>
        </p:nvSpPr>
        <p:spPr>
          <a:xfrm>
            <a:off x="4724400" y="5715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Because he didn’t know Mia well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858000" cy="8382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II. ANSWER THE QUESTIONS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6858000" y="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4876800" y="1447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to Costa Rica.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0" y="1219200"/>
          <a:ext cx="9144000" cy="5608320"/>
        </p:xfrm>
        <a:graphic>
          <a:graphicData uri="http://schemas.openxmlformats.org/drawingml/2006/table">
            <a:tbl>
              <a:tblPr/>
              <a:tblGrid>
                <a:gridCol w="4456603"/>
                <a:gridCol w="4687397"/>
              </a:tblGrid>
              <a:tr h="1066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1.Where did Laura go on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 Who did she go with?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3. Where did she stay?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4. What was the weather like?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5. Why didn’t she enjoy the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1" name="Rectangle 5"/>
          <p:cNvSpPr txBox="1">
            <a:spLocks noChangeArrowheads="1"/>
          </p:cNvSpPr>
          <p:nvPr/>
        </p:nvSpPr>
        <p:spPr>
          <a:xfrm>
            <a:off x="4876800" y="24384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with 2 friends.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2" name="Rectangle 5"/>
          <p:cNvSpPr txBox="1">
            <a:spLocks noChangeArrowheads="1"/>
          </p:cNvSpPr>
          <p:nvPr/>
        </p:nvSpPr>
        <p:spPr>
          <a:xfrm>
            <a:off x="4724400" y="35052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stayed in a small house.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3" name="Rectangle 5"/>
          <p:cNvSpPr txBox="1">
            <a:spLocks noChangeArrowheads="1"/>
          </p:cNvSpPr>
          <p:nvPr/>
        </p:nvSpPr>
        <p:spPr>
          <a:xfrm>
            <a:off x="4419600" y="4419600"/>
            <a:ext cx="4724400" cy="838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The weather was perfect.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4" name="Rectangle 5"/>
          <p:cNvSpPr txBox="1">
            <a:spLocks noChangeArrowheads="1"/>
          </p:cNvSpPr>
          <p:nvPr/>
        </p:nvSpPr>
        <p:spPr>
          <a:xfrm>
            <a:off x="4724400" y="5715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Because Linda was so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cheap.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WORK IN PAIRS (SPEAKING)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7244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3810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JOE’S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47244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LAURA’S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17533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>
            <a:off x="60967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381000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USE THE ANSWERS ABOVE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SPEAKING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6482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JOE’S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48125" t="11000" r="11250" b="13000"/>
          <a:stretch>
            <a:fillRect/>
          </a:stretch>
        </p:blipFill>
        <p:spPr bwMode="auto">
          <a:xfrm>
            <a:off x="2895600" y="-2345"/>
            <a:ext cx="6248400" cy="6860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SPEAKING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8006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LAURA’S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14000"/>
          <a:stretch>
            <a:fillRect/>
          </a:stretch>
        </p:blipFill>
        <p:spPr bwMode="auto">
          <a:xfrm>
            <a:off x="3157918" y="0"/>
            <a:ext cx="598608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IV. READ IN PAIRS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7244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3810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JOE’S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47244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LAURA’S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2286794" y="2820194"/>
            <a:ext cx="4190206" cy="121840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10800000" flipV="1">
            <a:off x="2438400" y="2743200"/>
            <a:ext cx="41910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1"/>
          <p:cNvSpPr txBox="1">
            <a:spLocks/>
          </p:cNvSpPr>
          <p:nvPr/>
        </p:nvSpPr>
        <p:spPr>
          <a:xfrm>
            <a:off x="381000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 l="48125" t="11000" r="11250" b="13000"/>
          <a:stretch>
            <a:fillRect/>
          </a:stretch>
        </p:blipFill>
        <p:spPr bwMode="auto">
          <a:xfrm>
            <a:off x="0" y="0"/>
            <a:ext cx="4788803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 l="48125" t="29000" r="11250" b="19067"/>
          <a:stretch>
            <a:fillRect/>
          </a:stretch>
        </p:blipFill>
        <p:spPr bwMode="auto">
          <a:xfrm>
            <a:off x="4800600" y="1676400"/>
            <a:ext cx="43434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724400" y="304800"/>
            <a:ext cx="441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/>
          <p:cNvPicPr>
            <a:picLocks noChangeAspect="1" noChangeArrowheads="1"/>
          </p:cNvPicPr>
          <p:nvPr/>
        </p:nvPicPr>
        <p:blipFill>
          <a:blip r:embed="rId2"/>
          <a:srcRect l="10423" t="32019" r="43423" b="19234"/>
          <a:stretch>
            <a:fillRect/>
          </a:stretch>
        </p:blipFill>
        <p:spPr bwMode="auto">
          <a:xfrm>
            <a:off x="3810000" y="0"/>
            <a:ext cx="5334000" cy="3525477"/>
          </a:xfrm>
          <a:prstGeom prst="rect">
            <a:avLst/>
          </a:prstGeom>
          <a:noFill/>
        </p:spPr>
      </p:pic>
      <p:pic>
        <p:nvPicPr>
          <p:cNvPr id="5" name="Picture 4"/>
          <p:cNvPicPr/>
          <p:nvPr/>
        </p:nvPicPr>
        <p:blipFill>
          <a:blip r:embed="rId3"/>
          <a:srcRect l="10125" t="20037" r="43352" b="31618"/>
          <a:stretch>
            <a:fillRect/>
          </a:stretch>
        </p:blipFill>
        <p:spPr bwMode="auto">
          <a:xfrm>
            <a:off x="0" y="3522260"/>
            <a:ext cx="5345657" cy="3335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914400" y="533400"/>
            <a:ext cx="2743200" cy="6858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HOSTEL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6324600" y="5638800"/>
            <a:ext cx="1828800" cy="6858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HOTEL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10800000">
            <a:off x="4953000" y="5943600"/>
            <a:ext cx="11430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3276600" y="838200"/>
            <a:ext cx="11430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304800" y="1066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HOSTEL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 l="14375" t="33000" r="46875" b="21000"/>
          <a:stretch>
            <a:fillRect/>
          </a:stretch>
        </p:blipFill>
        <p:spPr bwMode="auto">
          <a:xfrm>
            <a:off x="0" y="0"/>
            <a:ext cx="47244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8962" t="33672" r="41582" b="20870"/>
          <a:stretch>
            <a:fillRect/>
          </a:stretch>
        </p:blipFill>
        <p:spPr bwMode="auto">
          <a:xfrm>
            <a:off x="3307645" y="3505200"/>
            <a:ext cx="5836355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5562600" y="1143000"/>
            <a:ext cx="2971800" cy="15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LOCAL ATMOSPHERE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 l="12500" t="32000" r="46250" b="19000"/>
          <a:stretch>
            <a:fillRect/>
          </a:stretch>
        </p:blipFill>
        <p:spPr bwMode="auto">
          <a:xfrm>
            <a:off x="0" y="-1"/>
            <a:ext cx="9144000" cy="6788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6172200" y="0"/>
            <a:ext cx="2971800" cy="6858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FLIRTING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 l="10625" t="32000" r="43750" b="19000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3200400" y="6096000"/>
            <a:ext cx="2895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BREAK UP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/>
          <a:srcRect l="13125" t="32000" r="46250" b="18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6096000" y="6096000"/>
            <a:ext cx="30480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FANTASTIC VIEW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810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VIEW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47244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QUANG CẢNH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 l="8750" t="35000" r="42500" b="22000"/>
          <a:stretch>
            <a:fillRect/>
          </a:stretch>
        </p:blipFill>
        <p:spPr bwMode="auto">
          <a:xfrm>
            <a:off x="21265" y="304800"/>
            <a:ext cx="912273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2590800" y="6096000"/>
            <a:ext cx="4419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FELT SORRY FOR HER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04800" y="4876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FELT SORRY FOR HER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47244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QUANG CẢNH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7" name="Rectangle 5"/>
          <p:cNvSpPr txBox="1">
            <a:spLocks noChangeArrowheads="1"/>
          </p:cNvSpPr>
          <p:nvPr/>
        </p:nvSpPr>
        <p:spPr>
          <a:xfrm>
            <a:off x="3810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VIEW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8" name="Rectangle 5"/>
          <p:cNvSpPr txBox="1">
            <a:spLocks noChangeArrowheads="1"/>
          </p:cNvSpPr>
          <p:nvPr/>
        </p:nvSpPr>
        <p:spPr>
          <a:xfrm>
            <a:off x="4876800" y="5105400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CẢM THẤY TỘI NGHIỆP CÔ ẤY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 l="10625" t="33000" r="43750" b="19000"/>
          <a:stretch>
            <a:fillRect/>
          </a:stretch>
        </p:blipFill>
        <p:spPr bwMode="auto">
          <a:xfrm>
            <a:off x="-1" y="0"/>
            <a:ext cx="9155113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2590800" y="6096000"/>
            <a:ext cx="44958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NATURAL DISASTER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04800" y="4876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FELT SORRY FOR HER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47244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QUANG CẢNH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7" name="Rectangle 5"/>
          <p:cNvSpPr txBox="1">
            <a:spLocks noChangeArrowheads="1"/>
          </p:cNvSpPr>
          <p:nvPr/>
        </p:nvSpPr>
        <p:spPr>
          <a:xfrm>
            <a:off x="3810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VIEW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8" name="Rectangle 5"/>
          <p:cNvSpPr txBox="1">
            <a:spLocks noChangeArrowheads="1"/>
          </p:cNvSpPr>
          <p:nvPr/>
        </p:nvSpPr>
        <p:spPr>
          <a:xfrm>
            <a:off x="4876800" y="5105400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CẢM THẤY TỘI NGHIỆP CÔ ẤY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9" name="Rectangle 5"/>
          <p:cNvSpPr txBox="1">
            <a:spLocks noChangeArrowheads="1"/>
          </p:cNvSpPr>
          <p:nvPr/>
        </p:nvSpPr>
        <p:spPr>
          <a:xfrm>
            <a:off x="381000" y="6019800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DISASTER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20" name="Rectangle 5"/>
          <p:cNvSpPr txBox="1">
            <a:spLocks noChangeArrowheads="1"/>
          </p:cNvSpPr>
          <p:nvPr/>
        </p:nvSpPr>
        <p:spPr>
          <a:xfrm>
            <a:off x="4797288" y="5993296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THẢM HOẠ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V.</a:t>
            </a: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SPEAKING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152400" y="609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1. WHOSE VACATION DO YOU THINK WAS WORSE? WHY?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 l="10625" t="32000" r="43750" b="19000"/>
          <a:stretch>
            <a:fillRect/>
          </a:stretch>
        </p:blipFill>
        <p:spPr bwMode="auto">
          <a:xfrm>
            <a:off x="838200" y="1295400"/>
            <a:ext cx="7467600" cy="5600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3048000" y="6096000"/>
            <a:ext cx="2895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BREAK UP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V.</a:t>
            </a: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SPEAKING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152400" y="609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WHERE DID YOU GO ON VACATION?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152400" y="1752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WHO DID YOU GO WITH?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152400" y="2895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4.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WHERE DID YOU STAY?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52400" y="41148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5.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WHAT WAS THE WEATHER LIKE?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152400" y="53340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6.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HOW DID YOU FEEL?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12420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THANKS FOR YOUR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ATTENTION!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648</TotalTime>
  <Words>845</Words>
  <Application>Microsoft Office PowerPoint</Application>
  <PresentationFormat>On-screen Show (4:3)</PresentationFormat>
  <Paragraphs>251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PowerPoint Presentation</vt:lpstr>
      <vt:lpstr>UNIT 2A</vt:lpstr>
      <vt:lpstr>READ IN PAIRS</vt:lpstr>
      <vt:lpstr>LISTEN TO  THE TAPE</vt:lpstr>
      <vt:lpstr>LISTEN TO  THE TAPE</vt:lpstr>
      <vt:lpstr>I. FILL IN THE TABLE ABOUT JOE’S VACATION.</vt:lpstr>
      <vt:lpstr>I. FILL IN THE TABLE ABOUT JOE’S VACATION.</vt:lpstr>
      <vt:lpstr>I. FILL IN THE TABLE ABOUT JOE’S VACATION.</vt:lpstr>
      <vt:lpstr>I. FILL IN THE TABLE ABOUT JOE’S VACATION.</vt:lpstr>
      <vt:lpstr>I. FILL IN THE TABLE ABOUT JOE’S VACATION.</vt:lpstr>
      <vt:lpstr>I. FILL IN THE TABLE ABOUT LAURA’S VACATION.</vt:lpstr>
      <vt:lpstr>III. FILL IN THE TABLE ABOUT LAURA’S VACATION.</vt:lpstr>
      <vt:lpstr>III. FILL IN THE TABLE ABOUT LAURA’S VACATION.</vt:lpstr>
      <vt:lpstr>III. FILL IN THE TABLE ABOUT LAURA’S VACATION.</vt:lpstr>
      <vt:lpstr>III. FILL IN THE TABLE ABOUT LAURA’S VACATION.</vt:lpstr>
      <vt:lpstr>II. ANSWER THE QUESTIONS ABOUT JOE’S VACATION.</vt:lpstr>
      <vt:lpstr>II. ANSWER THE QUESTIONS ABOUT LAURA’S VACATION.</vt:lpstr>
      <vt:lpstr>III. WORK IN PAIRS (SPEAKING)</vt:lpstr>
      <vt:lpstr>SPEAKING</vt:lpstr>
      <vt:lpstr>SPEAKING</vt:lpstr>
      <vt:lpstr>IV. READ IN PAIRS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</dc:title>
  <dc:creator>PCI</dc:creator>
  <cp:lastModifiedBy>Dang Le Phan Danh</cp:lastModifiedBy>
  <cp:revision>48</cp:revision>
  <dcterms:created xsi:type="dcterms:W3CDTF">2017-10-25T09:03:31Z</dcterms:created>
  <dcterms:modified xsi:type="dcterms:W3CDTF">2018-04-01T05:16:57Z</dcterms:modified>
</cp:coreProperties>
</file>